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9"/>
  </p:notesMasterIdLst>
  <p:sldIdLst>
    <p:sldId id="266" r:id="rId5"/>
    <p:sldId id="267" r:id="rId6"/>
    <p:sldId id="268" r:id="rId7"/>
    <p:sldId id="280" r:id="rId8"/>
    <p:sldId id="269" r:id="rId9"/>
    <p:sldId id="270" r:id="rId10"/>
    <p:sldId id="271" r:id="rId11"/>
    <p:sldId id="272" r:id="rId12"/>
    <p:sldId id="274" r:id="rId13"/>
    <p:sldId id="273" r:id="rId14"/>
    <p:sldId id="281" r:id="rId15"/>
    <p:sldId id="276" r:id="rId16"/>
    <p:sldId id="277" r:id="rId17"/>
    <p:sldId id="279" r:id="rId18"/>
  </p:sldIdLst>
  <p:sldSz cx="12192000" cy="6858000"/>
  <p:notesSz cx="6858000" cy="9144000"/>
  <p:embeddedFontLst>
    <p:embeddedFont>
      <p:font typeface="SamsungOne 450C" panose="020B0506030303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SamsungOne 800C" panose="020B0906030303020204" charset="0"/>
      <p:bold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5499" autoAdjust="0"/>
  </p:normalViewPr>
  <p:slideViewPr>
    <p:cSldViewPr snapToGrid="0">
      <p:cViewPr varScale="1">
        <p:scale>
          <a:sx n="99" d="100"/>
          <a:sy n="99" d="100"/>
        </p:scale>
        <p:origin x="10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3461-93CB-88C6-70CB-BA2B4DC2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964" y="2091569"/>
            <a:ext cx="12298261" cy="1126370"/>
          </a:xfrm>
        </p:spPr>
        <p:txBody>
          <a:bodyPr/>
          <a:lstStyle/>
          <a:p>
            <a:r>
              <a:rPr lang="ru-RU" dirty="0"/>
              <a:t>Индивидуальный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6BF1D9-2EAE-9B8A-E97B-1EB4F5B13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166" y="3514290"/>
            <a:ext cx="9144000" cy="417409"/>
          </a:xfrm>
        </p:spPr>
        <p:txBody>
          <a:bodyPr>
            <a:noAutofit/>
          </a:bodyPr>
          <a:lstStyle/>
          <a:p>
            <a:r>
              <a:rPr lang="ru-RU" sz="2800" dirty="0"/>
              <a:t>Приложение </a:t>
            </a:r>
            <a:r>
              <a:rPr lang="ru-RU" sz="2800" dirty="0" smtClean="0"/>
              <a:t>для управления задачами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0E72-14A7-4C38-C0DF-649BFA0D69B4}"/>
              </a:ext>
            </a:extLst>
          </p:cNvPr>
          <p:cNvSpPr txBox="1"/>
          <p:nvPr/>
        </p:nvSpPr>
        <p:spPr>
          <a:xfrm>
            <a:off x="1876662" y="4420556"/>
            <a:ext cx="5000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Автор</a:t>
            </a:r>
            <a:r>
              <a:rPr lang="en-US" dirty="0"/>
              <a:t>: </a:t>
            </a:r>
            <a:r>
              <a:rPr lang="ru-RU" dirty="0" err="1" smtClean="0"/>
              <a:t>Шабатин</a:t>
            </a:r>
            <a:r>
              <a:rPr lang="ru-RU" dirty="0" smtClean="0"/>
              <a:t> Михаил</a:t>
            </a:r>
            <a:endParaRPr lang="en-US" dirty="0" smtClean="0"/>
          </a:p>
          <a:p>
            <a:r>
              <a:rPr lang="ru-RU" dirty="0" smtClean="0"/>
              <a:t>Группа</a:t>
            </a:r>
            <a:r>
              <a:rPr lang="en-US" dirty="0" smtClean="0"/>
              <a:t>: </a:t>
            </a:r>
            <a:r>
              <a:rPr lang="ru-RU" dirty="0" smtClean="0"/>
              <a:t>КЭ-403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err="1"/>
              <a:t>Валиулин</a:t>
            </a:r>
            <a:r>
              <a:rPr lang="ru-RU" dirty="0"/>
              <a:t> Александр Артурович</a:t>
            </a:r>
          </a:p>
          <a:p>
            <a:r>
              <a:rPr lang="ru-RU" dirty="0"/>
              <a:t>Дата</a:t>
            </a:r>
            <a:r>
              <a:rPr lang="en-US" dirty="0"/>
              <a:t>: </a:t>
            </a:r>
            <a:r>
              <a:rPr lang="ru-RU" dirty="0" smtClean="0"/>
              <a:t>2</a:t>
            </a:r>
            <a:r>
              <a:rPr lang="en-US" dirty="0" smtClean="0"/>
              <a:t>8</a:t>
            </a:r>
            <a:r>
              <a:rPr lang="ru-RU" dirty="0" smtClean="0"/>
              <a:t>.12.</a:t>
            </a:r>
            <a:r>
              <a:rPr lang="en-US" dirty="0" smtClean="0"/>
              <a:t>20</a:t>
            </a:r>
            <a:r>
              <a:rPr lang="ru-RU" dirty="0" smtClean="0"/>
              <a:t>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D0BBA7-A476-BD4F-8984-FD7C9442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A2CCE6-E140-998B-432D-B648047E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удаление задачи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99" y="1112441"/>
            <a:ext cx="2441911" cy="542647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74" y="1112442"/>
            <a:ext cx="2441912" cy="54264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0" y="1118597"/>
            <a:ext cx="2439141" cy="54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9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768036-9B1E-9F54-E070-94220D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DD3219-C112-CD68-8DD8-B224862C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868"/>
            <a:ext cx="9257907" cy="690677"/>
          </a:xfrm>
        </p:spPr>
        <p:txBody>
          <a:bodyPr/>
          <a:lstStyle/>
          <a:p>
            <a:r>
              <a:rPr lang="ru-RU" dirty="0" smtClean="0"/>
              <a:t>Видео презентация</a:t>
            </a:r>
            <a:endParaRPr lang="ru-RU" dirty="0"/>
          </a:p>
        </p:txBody>
      </p:sp>
      <p:pic>
        <p:nvPicPr>
          <p:cNvPr id="2" name="виде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805545"/>
            <a:ext cx="10291656" cy="578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1480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90B4A5-86FB-0CF3-746F-05A7C38D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126AFE-0666-567E-CC8A-6B7A8A2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2" y="1612585"/>
            <a:ext cx="2911490" cy="43544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452" y="2674811"/>
            <a:ext cx="3382115" cy="1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68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768036-9B1E-9F54-E070-94220D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DD3219-C112-CD68-8DD8-B224862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Сторонние библиотеки и фреймворки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FEE33-BEF9-71EF-B09D-E1B37E40401A}"/>
              </a:ext>
            </a:extLst>
          </p:cNvPr>
          <p:cNvSpPr txBox="1"/>
          <p:nvPr/>
        </p:nvSpPr>
        <p:spPr>
          <a:xfrm>
            <a:off x="488593" y="3380061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Room –</a:t>
            </a:r>
            <a:r>
              <a:rPr lang="ru-RU" sz="2400" dirty="0" smtClean="0"/>
              <a:t> библиотека для работы с базой данных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23" y="1837793"/>
            <a:ext cx="3087755" cy="35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36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8DC6A-EF95-0BEE-1473-35E848D76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999" y="2781700"/>
            <a:ext cx="9144000" cy="96750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EAB388-EBC7-F936-C5AD-32AE8079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522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46B8-2D9F-FD18-2BA2-63C6F0F48AEF}"/>
              </a:ext>
            </a:extLst>
          </p:cNvPr>
          <p:cNvSpPr txBox="1"/>
          <p:nvPr/>
        </p:nvSpPr>
        <p:spPr>
          <a:xfrm>
            <a:off x="4781724" y="2692866"/>
            <a:ext cx="1928733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6000" dirty="0">
                <a:latin typeface="+mj-lt"/>
              </a:rPr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2294069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511D-21E0-28FC-EF20-EE616E079850}"/>
              </a:ext>
            </a:extLst>
          </p:cNvPr>
          <p:cNvSpPr txBox="1"/>
          <p:nvPr/>
        </p:nvSpPr>
        <p:spPr>
          <a:xfrm>
            <a:off x="779902" y="1702965"/>
            <a:ext cx="8330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Просмотр задач (все, решенные, активные)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осуществить поиск задач по имени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добавить задачу (название, срок завершения)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изменить задачу (название, срок завершения</a:t>
            </a:r>
            <a:r>
              <a:rPr lang="ru-RU" sz="2400" dirty="0" smtClean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удалить задачу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отметить задачу как решенную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0086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</a:t>
            </a:r>
            <a:r>
              <a:rPr lang="ru-RU" dirty="0" smtClean="0"/>
              <a:t>Диаграмма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04" y="1389345"/>
            <a:ext cx="9391341" cy="4809324"/>
          </a:xfrm>
          <a:prstGeom prst="rect">
            <a:avLst/>
          </a:prstGeom>
          <a:ln w="952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3063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E7E331-4A4F-842D-7DED-3552FD1E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C27077-55C4-8B24-F5AD-9571E185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просмотр задач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79" y="1055802"/>
            <a:ext cx="2570553" cy="5535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52" y="1055802"/>
            <a:ext cx="2536378" cy="55350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46" y="1055802"/>
            <a:ext cx="2549726" cy="55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798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091884-3BFD-F029-81FF-0145F48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17C79-46A0-435D-698A-E666A11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поиск задач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58" y="1119877"/>
            <a:ext cx="2361746" cy="5181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83" y="1119877"/>
            <a:ext cx="2382444" cy="51768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73" y="1119877"/>
            <a:ext cx="2336018" cy="5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69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57C8DF-F1D1-D994-8CF9-E3C2FCD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DF2796-726A-2A00-8F1C-4338637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создание задачи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88" y="1205345"/>
            <a:ext cx="2390458" cy="53121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37" y="1205345"/>
            <a:ext cx="2390458" cy="53121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586" y="1226782"/>
            <a:ext cx="2390459" cy="53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18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72F9EE-9ADB-D2D0-D7A4-D091DCD5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9F74F4-9160-ECEA-FFCF-4A857C90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изменение задачи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96" y="1115191"/>
            <a:ext cx="2331874" cy="51819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819" y="1115191"/>
            <a:ext cx="2331873" cy="518194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542" y="1115191"/>
            <a:ext cx="2331873" cy="51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59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8AED19-E3F1-F7AE-706C-01E792AC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08E0373-7827-2708-A233-9772EC2F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Демонстрация </a:t>
            </a:r>
            <a:r>
              <a:rPr lang="ru-RU" dirty="0"/>
              <a:t>работы</a:t>
            </a:r>
            <a:r>
              <a:rPr lang="en-US" dirty="0"/>
              <a:t>: </a:t>
            </a:r>
            <a:r>
              <a:rPr lang="ru-RU" dirty="0" smtClean="0"/>
              <a:t>отметить задачу как решенную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25" y="1240158"/>
            <a:ext cx="2302287" cy="51161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74" y="1240158"/>
            <a:ext cx="2302286" cy="51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38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136</Words>
  <Application>Microsoft Office PowerPoint</Application>
  <PresentationFormat>Широкоэкранный</PresentationFormat>
  <Paragraphs>38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SamsungOne 450C</vt:lpstr>
      <vt:lpstr>Calibri</vt:lpstr>
      <vt:lpstr>SamsungOne 800C</vt:lpstr>
      <vt:lpstr>Arial</vt:lpstr>
      <vt:lpstr>Samsung IT School</vt:lpstr>
      <vt:lpstr>Samsung IT School White</vt:lpstr>
      <vt:lpstr>Samsung IT School En</vt:lpstr>
      <vt:lpstr>Samsung IT School White En</vt:lpstr>
      <vt:lpstr>Индивидуальный проект</vt:lpstr>
      <vt:lpstr>Презентация PowerPoint</vt:lpstr>
      <vt:lpstr>Поставленные задачи:</vt:lpstr>
      <vt:lpstr>Use case Диаграмма</vt:lpstr>
      <vt:lpstr>Демонстрация работы: просмотр задач</vt:lpstr>
      <vt:lpstr>Демонстрация работы: поиск задач</vt:lpstr>
      <vt:lpstr>Демонстрация работы: создание задачи</vt:lpstr>
      <vt:lpstr>Демонстрация работы: изменение задачи</vt:lpstr>
      <vt:lpstr>Демонстрация работы: отметить задачу как решенную</vt:lpstr>
      <vt:lpstr>Демонстрация работы: удаление задачи</vt:lpstr>
      <vt:lpstr>Видео презентация</vt:lpstr>
      <vt:lpstr>Структура</vt:lpstr>
      <vt:lpstr>Сторонние библиотеки и фреймворки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Michael</cp:lastModifiedBy>
  <cp:revision>68</cp:revision>
  <dcterms:created xsi:type="dcterms:W3CDTF">2020-05-25T08:37:09Z</dcterms:created>
  <dcterms:modified xsi:type="dcterms:W3CDTF">2024-12-27T14:47:23Z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